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<Relationship Id="rId17" Type="http://schemas.openxmlformats.org/officeDocument/2006/relationships/image" Target="../media/image99.png"/><Relationship Id="rId18" Type="http://schemas.openxmlformats.org/officeDocument/2006/relationships/image" Target="../media/image100.png"/><Relationship Id="rId19" Type="http://schemas.openxmlformats.org/officeDocument/2006/relationships/image" Target="../media/image10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15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image" Target="../media/image118.png"/><Relationship Id="rId19" Type="http://schemas.openxmlformats.org/officeDocument/2006/relationships/image" Target="../media/image11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32188" y="3265183"/>
            <a:ext cx="14291446" cy="32885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6944" y="7380411"/>
            <a:ext cx="4274766" cy="14128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8477" y="411475"/>
            <a:ext cx="13799394" cy="1461462"/>
            <a:chOff x="948477" y="411475"/>
            <a:chExt cx="13799394" cy="14614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956" y="321954"/>
              <a:ext cx="6291638" cy="101715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908" y="1173857"/>
              <a:ext cx="13470613" cy="8878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8680" y="2786970"/>
            <a:ext cx="8124474" cy="6679338"/>
            <a:chOff x="608680" y="2786970"/>
            <a:chExt cx="8124474" cy="66793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680" y="2786970"/>
              <a:ext cx="8124474" cy="66793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98492" y="2786970"/>
            <a:ext cx="8563592" cy="6679338"/>
            <a:chOff x="8998492" y="2786970"/>
            <a:chExt cx="8563592" cy="6679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8492" y="2786970"/>
              <a:ext cx="8563592" cy="6679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92567" y="6913326"/>
            <a:ext cx="1682096" cy="323450"/>
            <a:chOff x="5692567" y="6913326"/>
            <a:chExt cx="1682096" cy="3234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2567" y="6913326"/>
              <a:ext cx="1682096" cy="3234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36203" y="7258339"/>
            <a:ext cx="1682096" cy="412989"/>
            <a:chOff x="14036203" y="7258339"/>
            <a:chExt cx="1682096" cy="4129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36203" y="7258339"/>
              <a:ext cx="1682096" cy="4129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8477" y="437524"/>
            <a:ext cx="13799394" cy="1461462"/>
            <a:chOff x="948477" y="437524"/>
            <a:chExt cx="13799394" cy="14614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956" y="348003"/>
              <a:ext cx="6291638" cy="101715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907" y="1199906"/>
              <a:ext cx="11644755" cy="8814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477" y="2181240"/>
            <a:ext cx="8194380" cy="7220377"/>
            <a:chOff x="948477" y="2181240"/>
            <a:chExt cx="8194380" cy="72203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477" y="2181240"/>
              <a:ext cx="8194380" cy="72203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58491" y="2181240"/>
            <a:ext cx="8626772" cy="7220377"/>
            <a:chOff x="9358491" y="2181240"/>
            <a:chExt cx="8626772" cy="72203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8491" y="2181240"/>
              <a:ext cx="8626772" cy="72203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90681" y="6168133"/>
            <a:ext cx="1682096" cy="271759"/>
            <a:chOff x="5390681" y="6168133"/>
            <a:chExt cx="1682096" cy="2717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90681" y="6168133"/>
              <a:ext cx="1682096" cy="2717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06823" y="6287385"/>
            <a:ext cx="1682096" cy="375687"/>
            <a:chOff x="13906823" y="6287385"/>
            <a:chExt cx="1682096" cy="3756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6823" y="6287385"/>
              <a:ext cx="1682096" cy="3756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8477" y="420447"/>
            <a:ext cx="14609277" cy="1359972"/>
            <a:chOff x="948477" y="420447"/>
            <a:chExt cx="14609277" cy="13599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956" y="330925"/>
              <a:ext cx="6291638" cy="101715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336" y="1194259"/>
              <a:ext cx="6473384" cy="652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477" y="2332183"/>
            <a:ext cx="8194380" cy="6832237"/>
            <a:chOff x="948477" y="2332183"/>
            <a:chExt cx="8194380" cy="68322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477" y="2332183"/>
              <a:ext cx="8194380" cy="68322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86326" y="2332183"/>
            <a:ext cx="8489685" cy="6832237"/>
            <a:chOff x="9386326" y="2332183"/>
            <a:chExt cx="8489685" cy="68322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6326" y="2332183"/>
              <a:ext cx="8489685" cy="68322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44927" y="6285473"/>
            <a:ext cx="1222728" cy="336449"/>
            <a:chOff x="2744927" y="6285473"/>
            <a:chExt cx="1222728" cy="3364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44927" y="6285473"/>
              <a:ext cx="1222728" cy="3364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26701" y="4736876"/>
            <a:ext cx="1604468" cy="395918"/>
            <a:chOff x="12026701" y="4736876"/>
            <a:chExt cx="1604468" cy="3959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26701" y="4736876"/>
              <a:ext cx="1604468" cy="395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4895" y="229486"/>
            <a:ext cx="12054133" cy="1461462"/>
            <a:chOff x="1274895" y="229486"/>
            <a:chExt cx="12054133" cy="14614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5377" y="139965"/>
              <a:ext cx="10140771" cy="102610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325" y="991868"/>
              <a:ext cx="8789746" cy="78092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6325" y="7028802"/>
            <a:ext cx="9515508" cy="8814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6325" y="8254887"/>
            <a:ext cx="15163051" cy="13340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4895" y="1959191"/>
            <a:ext cx="12312894" cy="4799659"/>
            <a:chOff x="1274895" y="1959191"/>
            <a:chExt cx="12312894" cy="47996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4895" y="1959191"/>
              <a:ext cx="12312894" cy="47996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06699" y="3769032"/>
            <a:ext cx="2736697" cy="482171"/>
            <a:chOff x="4206699" y="3769032"/>
            <a:chExt cx="2736697" cy="4821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6699" y="3769032"/>
              <a:ext cx="2736697" cy="4821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9181" y="3810182"/>
            <a:ext cx="1959606" cy="482171"/>
            <a:chOff x="1189181" y="3810182"/>
            <a:chExt cx="1959606" cy="4821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9181" y="3810182"/>
              <a:ext cx="1959606" cy="4821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4895" y="229486"/>
            <a:ext cx="12054133" cy="1461462"/>
            <a:chOff x="1274895" y="229486"/>
            <a:chExt cx="12054133" cy="14614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5377" y="139965"/>
              <a:ext cx="10140771" cy="102610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325" y="991868"/>
              <a:ext cx="8354603" cy="7854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6325" y="7028802"/>
            <a:ext cx="10041117" cy="8814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6325" y="8254887"/>
            <a:ext cx="15310222" cy="13340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4895" y="1916064"/>
            <a:ext cx="13948824" cy="4901422"/>
            <a:chOff x="1274895" y="1916064"/>
            <a:chExt cx="13948824" cy="49014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4895" y="1916064"/>
              <a:ext cx="13948824" cy="49014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9181" y="3810182"/>
            <a:ext cx="1959606" cy="482171"/>
            <a:chOff x="1189181" y="3810182"/>
            <a:chExt cx="1959606" cy="4821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9181" y="3810182"/>
              <a:ext cx="1959606" cy="4821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06699" y="3769032"/>
            <a:ext cx="3529850" cy="482171"/>
            <a:chOff x="4206699" y="3769032"/>
            <a:chExt cx="3529850" cy="4821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6699" y="3769032"/>
              <a:ext cx="3529850" cy="4821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4895" y="229486"/>
            <a:ext cx="12054133" cy="1461462"/>
            <a:chOff x="1274895" y="229486"/>
            <a:chExt cx="12054133" cy="14614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5377" y="139965"/>
              <a:ext cx="10140771" cy="102610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325" y="991868"/>
              <a:ext cx="8354603" cy="78092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6325" y="7028802"/>
            <a:ext cx="8514165" cy="8814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6325" y="8254887"/>
            <a:ext cx="16304222" cy="13340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4895" y="1872937"/>
            <a:ext cx="14167341" cy="5051927"/>
            <a:chOff x="1274895" y="1872937"/>
            <a:chExt cx="14167341" cy="50519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4895" y="1872937"/>
              <a:ext cx="14167341" cy="50519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22332" y="3790596"/>
            <a:ext cx="3529850" cy="482171"/>
            <a:chOff x="4422332" y="3790596"/>
            <a:chExt cx="3529850" cy="4821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2332" y="3790596"/>
              <a:ext cx="3529850" cy="4821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1054" y="3769032"/>
            <a:ext cx="2212639" cy="503734"/>
            <a:chOff x="1121054" y="3769032"/>
            <a:chExt cx="2212639" cy="5037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1054" y="3769032"/>
              <a:ext cx="2212639" cy="5037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4895" y="229486"/>
            <a:ext cx="12054133" cy="1461462"/>
            <a:chOff x="1274895" y="229486"/>
            <a:chExt cx="12054133" cy="14614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5377" y="139965"/>
              <a:ext cx="10140771" cy="102610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325" y="991868"/>
              <a:ext cx="10902955" cy="7854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6325" y="7028802"/>
            <a:ext cx="10023260" cy="8814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6325" y="8254887"/>
            <a:ext cx="16573832" cy="13340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4895" y="1916064"/>
            <a:ext cx="14864009" cy="4813185"/>
            <a:chOff x="1274895" y="1916064"/>
            <a:chExt cx="14864009" cy="48131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4895" y="1916064"/>
              <a:ext cx="14864009" cy="48131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22332" y="3790596"/>
            <a:ext cx="3529850" cy="482171"/>
            <a:chOff x="4422332" y="3790596"/>
            <a:chExt cx="3529850" cy="4821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2332" y="3790596"/>
              <a:ext cx="3529850" cy="4821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6768" y="3752501"/>
            <a:ext cx="2234202" cy="482171"/>
            <a:chOff x="1206768" y="3752501"/>
            <a:chExt cx="2234202" cy="4821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6768" y="3752501"/>
              <a:ext cx="2234202" cy="4821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1174" y="223108"/>
            <a:ext cx="8998504" cy="10171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9134" y="1186708"/>
            <a:ext cx="15169926" cy="981849"/>
            <a:chOff x="1299134" y="1186708"/>
            <a:chExt cx="15169926" cy="98184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99134" y="1186708"/>
              <a:ext cx="15169924" cy="981849"/>
              <a:chOff x="1299134" y="1186708"/>
              <a:chExt cx="15169924" cy="98184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41993" y="1129567"/>
                <a:ext cx="10194765" cy="647175"/>
              </a:xfrm>
              <a:prstGeom prst="rect">
                <a:avLst/>
              </a:prstGeom>
            </p:spPr>
          </p:pic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25496" y="1382230"/>
                <a:ext cx="287711" cy="38803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99136" y="1593042"/>
              <a:ext cx="15169925" cy="575515"/>
              <a:chOff x="1299136" y="1593042"/>
              <a:chExt cx="15169925" cy="57551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41994" y="1535901"/>
                <a:ext cx="11023146" cy="649842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25498" y="1788567"/>
                <a:ext cx="218254" cy="38484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320695" y="2447346"/>
            <a:ext cx="15169924" cy="2673948"/>
            <a:chOff x="1320695" y="2447346"/>
            <a:chExt cx="15169924" cy="26739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4649" y="2382585"/>
              <a:ext cx="8459146" cy="83492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320695" y="3185638"/>
              <a:ext cx="15169924" cy="981849"/>
              <a:chOff x="1320695" y="3185638"/>
              <a:chExt cx="15169924" cy="98184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63554" y="3128497"/>
                <a:ext cx="10194765" cy="647175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47057" y="3381195"/>
                <a:ext cx="287711" cy="38803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20695" y="5272237"/>
            <a:ext cx="15169925" cy="981849"/>
            <a:chOff x="1320695" y="5272237"/>
            <a:chExt cx="15169925" cy="98184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20695" y="5272237"/>
              <a:ext cx="15169922" cy="981849"/>
              <a:chOff x="1320695" y="5272237"/>
              <a:chExt cx="15169922" cy="98184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63554" y="5215096"/>
                <a:ext cx="10557470" cy="647175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847056" y="5467757"/>
                <a:ext cx="287711" cy="38804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20695" y="5678571"/>
              <a:ext cx="15169925" cy="575513"/>
              <a:chOff x="1320695" y="5678571"/>
              <a:chExt cx="15169925" cy="57551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63554" y="5621429"/>
                <a:ext cx="11385680" cy="649842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847058" y="5874093"/>
                <a:ext cx="218254" cy="38484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299133" y="6857049"/>
            <a:ext cx="15169927" cy="2673948"/>
            <a:chOff x="1299133" y="6857049"/>
            <a:chExt cx="15169927" cy="26739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3088" y="6792289"/>
              <a:ext cx="8677974" cy="83492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299133" y="7595343"/>
              <a:ext cx="15169927" cy="981849"/>
              <a:chOff x="1299133" y="7595343"/>
              <a:chExt cx="15169927" cy="98184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41992" y="7538202"/>
                <a:ext cx="10557470" cy="647175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25498" y="7790894"/>
                <a:ext cx="287711" cy="38804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0" y="4426162"/>
            <a:ext cx="18328841" cy="285429"/>
            <a:chOff x="0" y="4426162"/>
            <a:chExt cx="18328841" cy="2854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4426162"/>
              <a:ext cx="18328841" cy="285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85965" y="3021374"/>
            <a:ext cx="689507" cy="525749"/>
            <a:chOff x="11385965" y="3021374"/>
            <a:chExt cx="689507" cy="52574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85965" y="3021374"/>
              <a:ext cx="689507" cy="52574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709155" y="7439260"/>
            <a:ext cx="689507" cy="525749"/>
            <a:chOff x="11709155" y="7439260"/>
            <a:chExt cx="689507" cy="52574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09155" y="7439260"/>
              <a:ext cx="689507" cy="525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2126" y="330925"/>
            <a:ext cx="8998514" cy="10171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1648" y="1399680"/>
            <a:ext cx="15169925" cy="1000042"/>
            <a:chOff x="1471648" y="1399680"/>
            <a:chExt cx="15169925" cy="100004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71648" y="1399680"/>
              <a:ext cx="15169922" cy="981849"/>
              <a:chOff x="1471648" y="1399680"/>
              <a:chExt cx="15169922" cy="98184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14506" y="1342538"/>
                <a:ext cx="13978461" cy="736299"/>
              </a:xfrm>
              <a:prstGeom prst="rect">
                <a:avLst/>
              </a:prstGeom>
            </p:spPr>
          </p:pic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98008" y="1595199"/>
                <a:ext cx="287711" cy="38804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471648" y="1806013"/>
              <a:ext cx="15169925" cy="593709"/>
              <a:chOff x="1471648" y="1806013"/>
              <a:chExt cx="15169925" cy="5937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4506" y="1748872"/>
                <a:ext cx="14806842" cy="736299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98011" y="2001536"/>
                <a:ext cx="218254" cy="38484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557895" y="2706153"/>
            <a:ext cx="15169924" cy="2673948"/>
            <a:chOff x="1557895" y="2706153"/>
            <a:chExt cx="15169924" cy="26739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1849" y="2641392"/>
              <a:ext cx="9257327" cy="83492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557895" y="3444448"/>
              <a:ext cx="15169924" cy="981849"/>
              <a:chOff x="1557895" y="3444448"/>
              <a:chExt cx="15169924" cy="98184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00754" y="3387306"/>
                <a:ext cx="9729508" cy="6509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084258" y="3640001"/>
                <a:ext cx="218254" cy="38484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0" y="4426162"/>
            <a:ext cx="18328841" cy="285429"/>
            <a:chOff x="0" y="4426162"/>
            <a:chExt cx="18328841" cy="285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4426162"/>
              <a:ext cx="18328841" cy="285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1648" y="5380101"/>
            <a:ext cx="15169925" cy="981849"/>
            <a:chOff x="1471648" y="5380101"/>
            <a:chExt cx="15169925" cy="9818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71648" y="5380101"/>
              <a:ext cx="15169922" cy="981849"/>
              <a:chOff x="1471648" y="5380101"/>
              <a:chExt cx="15169922" cy="98184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14506" y="5322959"/>
                <a:ext cx="14341156" cy="736299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98008" y="5575621"/>
                <a:ext cx="287711" cy="38804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4506" y="5729293"/>
              <a:ext cx="15169375" cy="736299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98011" y="5981957"/>
              <a:ext cx="218254" cy="3848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71648" y="6943303"/>
            <a:ext cx="15169925" cy="2673948"/>
            <a:chOff x="1471648" y="6943303"/>
            <a:chExt cx="15169925" cy="267394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5602" y="6878542"/>
              <a:ext cx="9653717" cy="83492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471648" y="7681600"/>
              <a:ext cx="15169925" cy="981849"/>
              <a:chOff x="1471648" y="7681600"/>
              <a:chExt cx="15169925" cy="98184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14506" y="7624459"/>
                <a:ext cx="10092213" cy="650984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998010" y="7877151"/>
                <a:ext cx="218254" cy="38484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170071" y="3266800"/>
            <a:ext cx="689507" cy="525749"/>
            <a:chOff x="11170071" y="3266800"/>
            <a:chExt cx="689507" cy="52574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70071" y="3266800"/>
              <a:ext cx="689507" cy="52574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71698" y="7607652"/>
            <a:ext cx="689507" cy="525749"/>
            <a:chOff x="11471698" y="7607652"/>
            <a:chExt cx="689507" cy="52574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71698" y="7607652"/>
              <a:ext cx="689507" cy="525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8307" y="309362"/>
            <a:ext cx="6289276" cy="10171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83" y="5709868"/>
            <a:ext cx="12949527" cy="255733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9390" y="1217762"/>
            <a:ext cx="13086649" cy="7795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2230" y="2422046"/>
            <a:ext cx="14921255" cy="2947226"/>
            <a:chOff x="1682230" y="2422046"/>
            <a:chExt cx="14921255" cy="29472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2230" y="2422046"/>
              <a:ext cx="14921255" cy="29472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74663" y="4506739"/>
            <a:ext cx="1978639" cy="377358"/>
            <a:chOff x="7374663" y="4506739"/>
            <a:chExt cx="1978639" cy="3773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74663" y="4506739"/>
              <a:ext cx="1978639" cy="3773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8956" y="247781"/>
            <a:ext cx="1493725" cy="10171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1336" y="1644173"/>
            <a:ext cx="5426270" cy="621094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8307" y="309362"/>
            <a:ext cx="7016123" cy="102610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3068" y="7262488"/>
            <a:ext cx="15733555" cy="12622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60955" y="1574848"/>
            <a:ext cx="16224579" cy="5256937"/>
            <a:chOff x="1660955" y="1574848"/>
            <a:chExt cx="16224579" cy="525693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0955" y="1574848"/>
              <a:ext cx="16224579" cy="52569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7829" y="5692905"/>
            <a:ext cx="2706310" cy="1138880"/>
            <a:chOff x="1617829" y="5692905"/>
            <a:chExt cx="2706310" cy="11388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7829" y="5692905"/>
              <a:ext cx="2706310" cy="11388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8307" y="309362"/>
            <a:ext cx="6289276" cy="10171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83" y="5709868"/>
            <a:ext cx="13360574" cy="255733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9390" y="1217762"/>
            <a:ext cx="13520954" cy="7795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36543" y="2157059"/>
            <a:ext cx="15039737" cy="3220287"/>
            <a:chOff x="1736543" y="2157059"/>
            <a:chExt cx="15039737" cy="32202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6543" y="2157059"/>
              <a:ext cx="15039737" cy="32202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46743" y="3905753"/>
            <a:ext cx="1978639" cy="377358"/>
            <a:chOff x="7546743" y="3905753"/>
            <a:chExt cx="1978639" cy="3773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46743" y="3905753"/>
              <a:ext cx="1978639" cy="3773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8307" y="309362"/>
            <a:ext cx="7016123" cy="102610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3068" y="7262487"/>
            <a:ext cx="15733555" cy="12622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7829" y="1445468"/>
            <a:ext cx="15814873" cy="5625883"/>
            <a:chOff x="1617829" y="1445468"/>
            <a:chExt cx="15814873" cy="562588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7829" y="1445468"/>
              <a:ext cx="15814873" cy="56258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6265" y="5932472"/>
            <a:ext cx="2706310" cy="1138880"/>
            <a:chOff x="1596265" y="5932472"/>
            <a:chExt cx="2706310" cy="11388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6265" y="5932472"/>
              <a:ext cx="2706310" cy="11388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8307" y="309362"/>
            <a:ext cx="2168657" cy="1011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9259" y="1743478"/>
            <a:ext cx="16603117" cy="817918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43" y="-32143"/>
            <a:ext cx="18342857" cy="10317857"/>
            <a:chOff x="-57143" y="-32143"/>
            <a:chExt cx="18342857" cy="10317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143" y="-32143"/>
              <a:ext cx="18342857" cy="10317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42180" y="8276578"/>
            <a:ext cx="1922911" cy="4154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1831" y="4762222"/>
            <a:ext cx="4589114" cy="1011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855" y="9721429"/>
            <a:ext cx="270474" cy="2379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8956" y="247781"/>
            <a:ext cx="1493725" cy="10171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3000" y="1790201"/>
            <a:ext cx="6594185" cy="47664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53864" y="3546000"/>
            <a:ext cx="6171429" cy="4247263"/>
            <a:chOff x="11053864" y="3546000"/>
            <a:chExt cx="6171429" cy="42472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53864" y="3546000"/>
              <a:ext cx="6171429" cy="42472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8956" y="330925"/>
            <a:ext cx="2078525" cy="10111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0650" y="3661758"/>
            <a:ext cx="6306648" cy="18682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3794" y="5142857"/>
            <a:ext cx="2398126" cy="740571"/>
            <a:chOff x="7943794" y="5142857"/>
            <a:chExt cx="2398126" cy="740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3794" y="5142857"/>
              <a:ext cx="2398126" cy="740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20650" y="6081087"/>
            <a:ext cx="6381677" cy="24858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3269" y="4580210"/>
            <a:ext cx="1674747" cy="2178842"/>
            <a:chOff x="843269" y="4580210"/>
            <a:chExt cx="1674747" cy="21788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3269" y="4580210"/>
              <a:ext cx="1674747" cy="21788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96991" y="3844611"/>
            <a:ext cx="6171429" cy="3337064"/>
            <a:chOff x="11096991" y="3844611"/>
            <a:chExt cx="6171429" cy="33370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96991" y="3844611"/>
              <a:ext cx="6171429" cy="333706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64950" y="4637155"/>
            <a:ext cx="3557191" cy="12738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1269" y="447624"/>
            <a:ext cx="4649382" cy="10111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3917" y="3094340"/>
            <a:ext cx="8151165" cy="4936748"/>
            <a:chOff x="1133917" y="3094340"/>
            <a:chExt cx="8151165" cy="49367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917" y="3094340"/>
              <a:ext cx="8151165" cy="493674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74575" y="2941966"/>
            <a:ext cx="7905451" cy="25306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26954" y="6904901"/>
            <a:ext cx="6171429" cy="1126186"/>
            <a:chOff x="10026954" y="6904901"/>
            <a:chExt cx="6171429" cy="11261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26954" y="6904901"/>
              <a:ext cx="6171429" cy="11261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8478" y="420446"/>
            <a:ext cx="12054130" cy="1690243"/>
            <a:chOff x="948478" y="420446"/>
            <a:chExt cx="12054130" cy="16902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956" y="330925"/>
              <a:ext cx="4649380" cy="101119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908" y="1411610"/>
              <a:ext cx="7914489" cy="8814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478" y="3178421"/>
            <a:ext cx="7967855" cy="6266323"/>
            <a:chOff x="948478" y="3178421"/>
            <a:chExt cx="7967855" cy="62663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478" y="3178421"/>
              <a:ext cx="7967855" cy="62663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58491" y="3178421"/>
            <a:ext cx="8690027" cy="6266323"/>
            <a:chOff x="9358491" y="3178421"/>
            <a:chExt cx="8690027" cy="62663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8491" y="3178421"/>
              <a:ext cx="8690027" cy="62663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8477" y="420447"/>
            <a:ext cx="12054130" cy="1461462"/>
            <a:chOff x="948477" y="420447"/>
            <a:chExt cx="12054130" cy="14614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956" y="330925"/>
              <a:ext cx="6291638" cy="101715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908" y="1182829"/>
              <a:ext cx="2626051" cy="7882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15790" y="2738544"/>
            <a:ext cx="12054130" cy="6320450"/>
            <a:chOff x="3115790" y="2738544"/>
            <a:chExt cx="12054130" cy="63204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5790" y="2738544"/>
              <a:ext cx="12054130" cy="63204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81671" y="6645709"/>
            <a:ext cx="1595687" cy="482171"/>
            <a:chOff x="10781671" y="6645709"/>
            <a:chExt cx="1595687" cy="4821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81671" y="6645709"/>
              <a:ext cx="1595687" cy="4821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8477" y="420447"/>
            <a:ext cx="12054130" cy="1461462"/>
            <a:chOff x="948477" y="420447"/>
            <a:chExt cx="12054130" cy="14614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956" y="330925"/>
              <a:ext cx="6291638" cy="101715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908" y="1182829"/>
              <a:ext cx="11167203" cy="8878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4124" y="2975741"/>
            <a:ext cx="15095056" cy="6217513"/>
            <a:chOff x="1574124" y="2975741"/>
            <a:chExt cx="15095056" cy="62175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4124" y="2975741"/>
              <a:ext cx="15095056" cy="6217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97776" y="4449006"/>
            <a:ext cx="2555532" cy="265819"/>
            <a:chOff x="5697776" y="4449006"/>
            <a:chExt cx="2555532" cy="2658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7776" y="4449006"/>
              <a:ext cx="2555532" cy="2658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69184" y="4449006"/>
            <a:ext cx="2555532" cy="249711"/>
            <a:chOff x="13369184" y="4449006"/>
            <a:chExt cx="2555532" cy="2497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69184" y="4449006"/>
              <a:ext cx="2555532" cy="2497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8477" y="420447"/>
            <a:ext cx="12054130" cy="1461462"/>
            <a:chOff x="948477" y="420447"/>
            <a:chExt cx="12054130" cy="14614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956" y="330925"/>
              <a:ext cx="6291638" cy="101715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908" y="1182829"/>
              <a:ext cx="8215727" cy="7877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478" y="2968753"/>
            <a:ext cx="8194380" cy="5961474"/>
            <a:chOff x="948478" y="2968753"/>
            <a:chExt cx="8194380" cy="59614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478" y="2968753"/>
              <a:ext cx="8194380" cy="59614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6" y="2968753"/>
            <a:ext cx="8628573" cy="5961474"/>
            <a:chOff x="9142856" y="2968753"/>
            <a:chExt cx="8628573" cy="59614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6" y="2968753"/>
              <a:ext cx="8628573" cy="59614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50128" y="5483851"/>
            <a:ext cx="2555532" cy="290093"/>
            <a:chOff x="6350128" y="5483851"/>
            <a:chExt cx="2555532" cy="2900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0128" y="5483851"/>
              <a:ext cx="2555532" cy="2900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78706" y="4901772"/>
            <a:ext cx="2555532" cy="402811"/>
            <a:chOff x="14878706" y="4901772"/>
            <a:chExt cx="2555532" cy="4028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78706" y="4901772"/>
              <a:ext cx="2555532" cy="402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2022-05-30T10:25:17Z</dcterms:created>
  <dcterms:modified xsi:type="dcterms:W3CDTF">2022-05-30T10:25:17Z</dcterms:modified>
</cp:coreProperties>
</file>